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427" r:id="rId6"/>
  </p:sldIdLst>
  <p:sldSz cx="12192000" cy="6858000"/>
  <p:notesSz cx="6858000" cy="9144000"/>
  <p:embeddedFontLst>
    <p:embeddedFont>
      <p:font typeface="方正书宋_GBK" panose="03000509000000000000" pitchFamily="65" charset="-122"/>
      <p:regular r:id="rId7"/>
    </p:embeddedFont>
    <p:embeddedFont>
      <p:font typeface="方正楷体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presProps" Target="pres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名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人名言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一、把句子补充完整。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捐躯赴国难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其实地上本没有路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走的人多了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近山识鸟音。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莫把无时当有时。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良药苦口利于病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日日新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835323" y="17021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视死忽如归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4900" y="25173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也便成了路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4214" y="327659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近水知鱼性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7026" y="40558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常将有日思无日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5027" y="479074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忠言逆耳利于行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4214" y="54078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苟日新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8542" y="543471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又日新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7398"/>
            <a:ext cx="1134723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二、根据语境填名人名言。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宋代名臣李纲非常爱国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面对外敌入侵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他说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爸爸一早去医院挂号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本以为自己是前几名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结果却排得很靠后。这真是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王爷爷靠勤劳致富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但他依然节俭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并且教育子孙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“‘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勤劳节俭的家风要代代传。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7825" y="2351782"/>
            <a:ext cx="7441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祖宗疆土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当以死守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不可以尺寸与人。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17864" y="3813955"/>
            <a:ext cx="4793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莫道君行早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更有早行人。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7825" y="5287456"/>
            <a:ext cx="6024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常将有日思无日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莫把无时当有时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74851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三、将下面的句子补充完整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哪一项最恰当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只有牢牢掌握住科学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才能以科学的发明和发现推动社会生产和生活的发展。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华罗庚说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科学的灵感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绝不是坐等可以等来的。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邓小平说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科学技术是第一生产力。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巴斯德说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科学无国界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科学家有祖国。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马克思说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科学绝不是一种自私自利的享乐。有幸能够致力于科学研究的人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首先应该拿自己的学识为人类服务。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9041130" y="105189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232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Times New Roman</vt:lpstr>
      <vt:lpstr>方正书宋_GBK</vt:lpstr>
      <vt:lpstr>方正楷体_GBK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